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257" r:id="rId6"/>
    <p:sldId id="290" r:id="rId7"/>
    <p:sldId id="292" r:id="rId8"/>
    <p:sldId id="293" r:id="rId9"/>
    <p:sldId id="294" r:id="rId10"/>
    <p:sldId id="300" r:id="rId11"/>
    <p:sldId id="276" r:id="rId12"/>
    <p:sldId id="277" r:id="rId13"/>
    <p:sldId id="278" r:id="rId14"/>
    <p:sldId id="279" r:id="rId15"/>
    <p:sldId id="266" r:id="rId16"/>
    <p:sldId id="267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90F58-0931-42BE-B849-1BC98F522159}" v="3" dt="2021-09-29T07:23:5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8D90F58-0931-42BE-B849-1BC98F522159}"/>
    <pc:docChg chg="addSld delSld modSld">
      <pc:chgData name="Thomas Noordeloos" userId="df9f46e9-7760-4f6a-814f-9e8180d7b46a" providerId="ADAL" clId="{48D90F58-0931-42BE-B849-1BC98F522159}" dt="2021-09-29T07:23:49.724" v="2"/>
      <pc:docMkLst>
        <pc:docMk/>
      </pc:docMkLst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788715575" sldId="257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796809303" sldId="266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419664285" sldId="267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1252659397" sldId="274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263586881" sldId="276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010177768" sldId="277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449468835" sldId="278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225802163" sldId="279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1093283391" sldId="290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4117079213" sldId="292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3017394020" sldId="293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1449217028" sldId="294"/>
        </pc:sldMkLst>
      </pc:sldChg>
      <pc:sldChg chg="add del">
        <pc:chgData name="Thomas Noordeloos" userId="df9f46e9-7760-4f6a-814f-9e8180d7b46a" providerId="ADAL" clId="{48D90F58-0931-42BE-B849-1BC98F522159}" dt="2021-09-29T07:23:49.724" v="2"/>
        <pc:sldMkLst>
          <pc:docMk/>
          <pc:sldMk cId="2215398786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 dirty="0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 dirty="0"/>
            <a:t>Eenmanszaak (</a:t>
          </a:r>
          <a:r>
            <a:rPr lang="nl-NL" dirty="0" err="1"/>
            <a:t>ez</a:t>
          </a:r>
          <a:r>
            <a:rPr lang="nl-NL" dirty="0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 dirty="0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 dirty="0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 dirty="0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 dirty="0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 dirty="0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 dirty="0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 dirty="0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 dirty="0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Eenmanszaak (</a:t>
          </a:r>
          <a:r>
            <a:rPr lang="nl-NL" sz="1800" kern="1200" dirty="0" err="1"/>
            <a:t>ez</a:t>
          </a:r>
          <a:r>
            <a:rPr lang="nl-NL" sz="1800" kern="1200" dirty="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886E-B0DA-497D-9E2A-EE4B3D7E2625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D901-6029-4738-8C9C-821F626C74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4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9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Òverzicht</a:t>
            </a:r>
            <a:r>
              <a:rPr lang="nl-NL" dirty="0"/>
              <a:t> rechtsvormen: </a:t>
            </a:r>
            <a:r>
              <a:rPr lang="nl-NL" i="1" dirty="0"/>
              <a:t>https://www.ondernemersplein.nl/artikel/overzicht-rechtsvormen/ </a:t>
            </a:r>
          </a:p>
          <a:p>
            <a:r>
              <a:rPr lang="nl-NL" i="0" dirty="0"/>
              <a:t>Voor</a:t>
            </a:r>
            <a:r>
              <a:rPr lang="nl-NL" i="0" baseline="0" dirty="0"/>
              <a:t>- en nadelen van rechtsvormen: </a:t>
            </a:r>
            <a:r>
              <a:rPr lang="nl-NL" i="1" baseline="0" dirty="0"/>
              <a:t>https://www.graficalc.nl/rechtsvorm-kiezen-en-nadelen-op-rijtje/ 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Òverzicht</a:t>
            </a:r>
            <a:r>
              <a:rPr lang="nl-NL" dirty="0"/>
              <a:t> rechtsvormen: </a:t>
            </a:r>
            <a:r>
              <a:rPr lang="nl-NL" i="1" dirty="0"/>
              <a:t>https://www.ondernemersplein.nl/artikel/overzicht-rechtsvormen/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5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4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5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03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1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2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hyperlink" Target="https://www.ondernemersplein.nl/artikel/overzicht-rechtsvorm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Beleggingsfonds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Microfinanciering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38697" y="1439333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80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3463112" y="2047929"/>
            <a:ext cx="5546888" cy="2410724"/>
            <a:chOff x="3463112" y="2047929"/>
            <a:chExt cx="5546888" cy="2410724"/>
          </a:xfrm>
        </p:grpSpPr>
        <p:pic>
          <p:nvPicPr>
            <p:cNvPr id="12290" name="Picture 2" descr="Afbeeldingsresultaat voor ondernemersple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084" y="2047929"/>
              <a:ext cx="4104944" cy="145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fbeelding 6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112" y="3756661"/>
              <a:ext cx="5546888" cy="701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66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44" y="1490870"/>
            <a:ext cx="7712545" cy="453679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8AC1317-C9E0-4D3B-80B3-DBCB8FBB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</p:spTree>
    <p:extLst>
      <p:ext uri="{BB962C8B-B14F-4D97-AF65-F5344CB8AC3E}">
        <p14:creationId xmlns:p14="http://schemas.microsoft.com/office/powerpoint/2010/main" val="125265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341A5C-4AD4-4F0D-BAA2-1CABE61B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69" y="1958459"/>
            <a:ext cx="107156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Bewaakt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binnen het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budget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gewerkt.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Bewaakt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maakt inzichtelijk hoe je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budgetten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kan bewaken.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bedenkt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realistische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economisch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aantrekkelijke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voorstellen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om overschrijdingen of afwijkingen te beperken of te herstellen.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houdt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financiële administratie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volledig en nauwkeurig bij en verwerkt en registreert hiervoor alle benodigde gegevens accuraat.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spreekt medewerkers op integere wijze aan op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afwijkingen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afspraken/uitgaven die zijn overeengekomen.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voert een deugdelijke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administratie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C74C16-93BD-4259-B467-8B2D1A4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54" y="1517063"/>
            <a:ext cx="8720091" cy="45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Formele kapitaal verstrekkers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Informele kapitaal verstrekkers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kapitaal verstrekkers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Formele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Banken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Investeringsmaatschappijen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Informele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Crowdfunding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family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fools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1368C-F493-4634-87D5-8A033AAF9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ACC59-88A9-44BC-BD64-BD9A4661E421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47a28104-336f-447d-946e-e305ac2bcd47"/>
    <ds:schemaRef ds:uri="34354c1b-6b8c-435b-ad50-990538c19557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49AD173-C719-40AC-B640-B1A19FB20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301</Words>
  <Application>Microsoft Office PowerPoint</Application>
  <PresentationFormat>Breedbeeld</PresentationFormat>
  <Paragraphs>78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___WRD_EMBED_SUB_50</vt:lpstr>
      <vt:lpstr>Arial</vt:lpstr>
      <vt:lpstr>Calibri</vt:lpstr>
      <vt:lpstr>Calibri Light</vt:lpstr>
      <vt:lpstr>Thema1</vt:lpstr>
      <vt:lpstr>Kantoorthema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Financieringsvormen</vt:lpstr>
      <vt:lpstr>Financieringsvormen</vt:lpstr>
      <vt:lpstr>Financieringsvormen</vt:lpstr>
      <vt:lpstr>Financieringsvormen</vt:lpstr>
      <vt:lpstr>Fiscaal/juridische aspecten van belangrijkste organisatievormen</vt:lpstr>
      <vt:lpstr>Fiscaal/juridische aspecten van belangrijkste organisatievormen</vt:lpstr>
      <vt:lpstr>Fiscaal/juridische aspecten van belangrijkste organisatievormen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4</cp:revision>
  <dcterms:created xsi:type="dcterms:W3CDTF">2020-09-21T08:13:19Z</dcterms:created>
  <dcterms:modified xsi:type="dcterms:W3CDTF">2021-09-29T07:23:53Z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